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2" r:id="rId4"/>
    <p:sldId id="264" r:id="rId5"/>
    <p:sldId id="266" r:id="rId6"/>
    <p:sldId id="267" r:id="rId7"/>
    <p:sldId id="269" r:id="rId8"/>
    <p:sldId id="270" r:id="rId9"/>
    <p:sldId id="275" r:id="rId10"/>
    <p:sldId id="276" r:id="rId11"/>
    <p:sldId id="278" r:id="rId12"/>
    <p:sldId id="279" r:id="rId13"/>
    <p:sldId id="280" r:id="rId14"/>
    <p:sldId id="283" r:id="rId15"/>
    <p:sldId id="284" r:id="rId16"/>
    <p:sldId id="285" r:id="rId17"/>
    <p:sldId id="286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69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070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733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65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409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62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810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91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040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30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03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565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1223C-1BC3-4D88-AA2C-B478E4F0E649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20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8" name="文字方塊 7"/>
          <p:cNvSpPr txBox="1"/>
          <p:nvPr/>
        </p:nvSpPr>
        <p:spPr>
          <a:xfrm>
            <a:off x="8764" y="3465256"/>
            <a:ext cx="1800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/>
              <a:t>1A</a:t>
            </a:r>
            <a:r>
              <a:rPr lang="zh-TW" altLang="en-US" sz="5400" b="1" dirty="0"/>
              <a:t>班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HK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BERNANDINO ZOE </a:t>
            </a:r>
            <a:r>
              <a:rPr lang="en-US" altLang="zh-HK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ELISE</a:t>
            </a:r>
          </a:p>
          <a:p>
            <a:pPr algn="ctr">
              <a:spcBef>
                <a:spcPts val="600"/>
              </a:spcBef>
            </a:pPr>
            <a:endParaRPr lang="en-US" altLang="zh-HK" sz="9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ABBA NEORA CHIBUNDOM </a:t>
            </a:r>
            <a:r>
              <a:rPr lang="en-US" altLang="zh-TW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AUGUSTINE</a:t>
            </a:r>
          </a:p>
          <a:p>
            <a:pPr algn="ctr">
              <a:spcBef>
                <a:spcPts val="600"/>
              </a:spcBef>
            </a:pPr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黃儆勵</a:t>
            </a:r>
            <a:endParaRPr lang="zh-TW" altLang="en-US" sz="36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早讀課獎項得獎名單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5276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李朗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欣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曉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錡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鐘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涵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梁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浚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軒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蘇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諾茵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110452" y="1795726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/>
              <a:t>4C</a:t>
            </a:r>
            <a:r>
              <a:rPr lang="zh-HK" altLang="en-US" sz="4800" b="1" dirty="0" smtClean="0"/>
              <a:t>班</a:t>
            </a:r>
            <a:endParaRPr lang="zh-TW" altLang="en-US" sz="4800" b="1" dirty="0"/>
          </a:p>
        </p:txBody>
      </p:sp>
      <p:sp>
        <p:nvSpPr>
          <p:cNvPr id="12" name="矩形 11"/>
          <p:cNvSpPr/>
          <p:nvPr/>
        </p:nvSpPr>
        <p:spPr>
          <a:xfrm>
            <a:off x="7110129" y="2134038"/>
            <a:ext cx="4031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78066" y="2871823"/>
            <a:ext cx="6096000" cy="27853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鄧卓淇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陳明慧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王永晴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李嘉媛</a:t>
            </a: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452" y="1971798"/>
            <a:ext cx="375883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37029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李胤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祈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曾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睿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羅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灝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琛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吳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勉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陶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沛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晴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/>
              <a:t>五</a:t>
            </a:r>
            <a:r>
              <a:rPr lang="zh-HK" altLang="en-US" sz="4800" b="1" dirty="0"/>
              <a:t>年</a:t>
            </a:r>
            <a:r>
              <a:rPr lang="en-US" altLang="zh-HK" sz="4800" b="1" dirty="0"/>
              <a:t>1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2" name="矩形 11"/>
          <p:cNvSpPr/>
          <p:nvPr/>
        </p:nvSpPr>
        <p:spPr>
          <a:xfrm>
            <a:off x="7110129" y="2134038"/>
            <a:ext cx="4031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78066" y="354425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鄭天翔</a:t>
            </a:r>
          </a:p>
        </p:txBody>
      </p:sp>
    </p:spTree>
    <p:extLst>
      <p:ext uri="{BB962C8B-B14F-4D97-AF65-F5344CB8AC3E}">
        <p14:creationId xmlns:p14="http://schemas.microsoft.com/office/powerpoint/2010/main" val="1586417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黃靖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嵐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弘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瀚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謝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紫穎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王俊藹</a:t>
            </a:r>
            <a:endParaRPr lang="en-US" altLang="zh-TW" sz="3600" b="1" dirty="0">
              <a:solidFill>
                <a:srgbClr val="7030A0"/>
              </a:solidFill>
              <a:latin typeface="Microsoft JhengHei Boot" panose="020B0604030504040204" pitchFamily="34" charset="-120"/>
              <a:ea typeface="Microsoft JhengHei Boot" panose="020B0604030504040204" pitchFamily="34" charset="-120"/>
            </a:endParaRPr>
          </a:p>
          <a:p>
            <a:pPr algn="ctr"/>
            <a:r>
              <a:rPr lang="zh-TW" altLang="en-US" sz="3600" b="1" dirty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伍峻霆</a:t>
            </a:r>
            <a:endParaRPr lang="en-US" altLang="zh-TW" sz="3600" b="1" dirty="0">
              <a:solidFill>
                <a:srgbClr val="7030A0"/>
              </a:solidFill>
              <a:latin typeface="Microsoft JhengHei Boot" panose="020B0604030504040204" pitchFamily="34" charset="-120"/>
              <a:ea typeface="Microsoft JhengHei Boot" panose="020B0604030504040204" pitchFamily="34" charset="-120"/>
            </a:endParaRPr>
          </a:p>
          <a:p>
            <a:pPr algn="ctr"/>
            <a:r>
              <a:rPr lang="zh-TW" altLang="en-US" sz="3600" b="1" dirty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葉駿睿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/>
              <a:t>五</a:t>
            </a:r>
            <a:r>
              <a:rPr lang="zh-HK" altLang="en-US" sz="4800" b="1" dirty="0"/>
              <a:t>年</a:t>
            </a:r>
            <a:r>
              <a:rPr lang="en-US" altLang="zh-HK" sz="4800" b="1" dirty="0"/>
              <a:t>2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2" name="矩形 11"/>
          <p:cNvSpPr/>
          <p:nvPr/>
        </p:nvSpPr>
        <p:spPr>
          <a:xfrm>
            <a:off x="6970789" y="2124756"/>
            <a:ext cx="40381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452" y="1971798"/>
            <a:ext cx="375883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3676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陳少東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陳子鈺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劉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子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銳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麥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煒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鋒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吳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亦凡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/>
              <a:t>五</a:t>
            </a:r>
            <a:r>
              <a:rPr lang="zh-HK" altLang="en-US" sz="4800" b="1" dirty="0"/>
              <a:t>年</a:t>
            </a:r>
            <a:r>
              <a:rPr lang="en-US" altLang="zh-HK" sz="4800" b="1" dirty="0"/>
              <a:t>3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2" name="矩形 11"/>
          <p:cNvSpPr/>
          <p:nvPr/>
        </p:nvSpPr>
        <p:spPr>
          <a:xfrm>
            <a:off x="7110129" y="2134038"/>
            <a:ext cx="4031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78066" y="2890295"/>
            <a:ext cx="6096000" cy="27853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鄧卓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淇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陳明慧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王永晴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李嘉媛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3881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陳建敏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梁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桓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劉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鎂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鍶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劉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梓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淇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芊茹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/>
              <a:t>六</a:t>
            </a:r>
            <a:r>
              <a:rPr lang="zh-HK" altLang="en-US" sz="4800" b="1" dirty="0"/>
              <a:t>年</a:t>
            </a:r>
            <a:r>
              <a:rPr lang="en-US" altLang="zh-HK" sz="4800" b="1" dirty="0"/>
              <a:t>1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60890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倪敏軒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夢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梨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徐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珂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珂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葉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駿睿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/>
              <a:t>六</a:t>
            </a:r>
            <a:r>
              <a:rPr lang="zh-HK" altLang="en-US" sz="4800" b="1" dirty="0"/>
              <a:t>年</a:t>
            </a:r>
            <a:r>
              <a:rPr lang="en-US" altLang="zh-HK" sz="4800" b="1" dirty="0"/>
              <a:t>2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61CCCFA1-DAA7-D349-8777-DDE696949297}"/>
              </a:ext>
            </a:extLst>
          </p:cNvPr>
          <p:cNvSpPr/>
          <p:nvPr/>
        </p:nvSpPr>
        <p:spPr>
          <a:xfrm>
            <a:off x="7302490" y="2069386"/>
            <a:ext cx="3647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3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="" xmlns:a16="http://schemas.microsoft.com/office/drawing/2014/main" id="{554AD651-5679-7849-B83C-1159F5C2E222}"/>
              </a:ext>
            </a:extLst>
          </p:cNvPr>
          <p:cNvSpPr/>
          <p:nvPr/>
        </p:nvSpPr>
        <p:spPr>
          <a:xfrm>
            <a:off x="6078066" y="3035337"/>
            <a:ext cx="6096000" cy="14003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蘇浩琛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陳至輝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71273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洪俊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希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梓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浩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逸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朗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林玉美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/>
              <a:t>六</a:t>
            </a:r>
            <a:r>
              <a:rPr lang="zh-HK" altLang="en-US" sz="4800" b="1" dirty="0"/>
              <a:t>年</a:t>
            </a:r>
            <a:r>
              <a:rPr lang="en-US" altLang="zh-HK" sz="4800" b="1" dirty="0"/>
              <a:t>3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3" name="矩形 12"/>
          <p:cNvSpPr/>
          <p:nvPr/>
        </p:nvSpPr>
        <p:spPr>
          <a:xfrm>
            <a:off x="5925326" y="3681693"/>
            <a:ext cx="6096000" cy="14003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未有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5" name="圖片 14">
            <a:extLst>
              <a:ext uri="{FF2B5EF4-FFF2-40B4-BE49-F238E27FC236}">
                <a16:creationId xmlns="" xmlns:a16="http://schemas.microsoft.com/office/drawing/2014/main" id="{86CA7E97-C075-FA40-8FB2-C062B2D37F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54196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戴文皓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肖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豪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劉文煜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00205" y="1803026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/>
              <a:t>六</a:t>
            </a:r>
            <a:r>
              <a:rPr lang="zh-HK" altLang="en-US" sz="4800" b="1" dirty="0"/>
              <a:t>年</a:t>
            </a:r>
            <a:r>
              <a:rPr lang="en-US" altLang="zh-HK" sz="4800" b="1" dirty="0"/>
              <a:t>4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2" name="矩形 11"/>
          <p:cNvSpPr/>
          <p:nvPr/>
        </p:nvSpPr>
        <p:spPr>
          <a:xfrm>
            <a:off x="7100205" y="2158803"/>
            <a:ext cx="4031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68142" y="3429000"/>
            <a:ext cx="6096000" cy="14003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蔡曉琦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鄭雅瑩</a:t>
            </a:r>
          </a:p>
        </p:txBody>
      </p:sp>
      <p:pic>
        <p:nvPicPr>
          <p:cNvPr id="14" name="圖片 13">
            <a:extLst>
              <a:ext uri="{FF2B5EF4-FFF2-40B4-BE49-F238E27FC236}">
                <a16:creationId xmlns="" xmlns:a16="http://schemas.microsoft.com/office/drawing/2014/main" id="{86CA7E97-C075-FA40-8FB2-C062B2D37F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205" y="1971798"/>
            <a:ext cx="3758836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651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文字方塊 4"/>
          <p:cNvSpPr txBox="1"/>
          <p:nvPr/>
        </p:nvSpPr>
        <p:spPr>
          <a:xfrm>
            <a:off x="8764" y="3465256"/>
            <a:ext cx="1800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/>
              <a:t>1B</a:t>
            </a:r>
            <a:r>
              <a:rPr lang="zh-TW" altLang="en-US" sz="5400" b="1" dirty="0"/>
              <a:t>班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何爵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南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嘉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圻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鄔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卓軒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9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885650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獎</a:t>
            </a:r>
            <a:endParaRPr lang="zh-TW" altLang="en-US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2400" b="1" dirty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ABBA BESS CHINAZA NONYE </a:t>
            </a:r>
            <a:r>
              <a:rPr lang="en-US" altLang="zh-TW" sz="2400" b="1" dirty="0" smtClean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AUGUSTINE</a:t>
            </a:r>
            <a:r>
              <a:rPr lang="zh-TW" altLang="en-US" sz="4000" b="1" dirty="0" smtClean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黃</a:t>
            </a:r>
            <a:r>
              <a:rPr lang="zh-TW" altLang="en-US" sz="4000" b="1" dirty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凡</a:t>
            </a:r>
            <a:r>
              <a:rPr lang="zh-TW" altLang="en-US" sz="4000" b="1" dirty="0" smtClean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倩</a:t>
            </a:r>
            <a:endParaRPr lang="en-US" altLang="zh-TW" sz="4000" b="1" dirty="0" smtClean="0">
              <a:solidFill>
                <a:srgbClr val="7030A0"/>
              </a:solidFill>
              <a:latin typeface="Microsoft JhengHei Boot" panose="020B0604030504040204" pitchFamily="34" charset="-120"/>
              <a:ea typeface="Microsoft JhengHei Boot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龍</a:t>
            </a:r>
            <a:r>
              <a:rPr lang="zh-TW" altLang="en-US" sz="4000" b="1" dirty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佑謙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2A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5" name="矩形 14">
            <a:extLst>
              <a:ext uri="{FF2B5EF4-FFF2-40B4-BE49-F238E27FC236}">
                <a16:creationId xmlns="" xmlns:a16="http://schemas.microsoft.com/office/drawing/2014/main" id="{012CE582-988E-864A-BD49-145BA304F66B}"/>
              </a:ext>
            </a:extLst>
          </p:cNvPr>
          <p:cNvSpPr/>
          <p:nvPr/>
        </p:nvSpPr>
        <p:spPr>
          <a:xfrm>
            <a:off x="7077364" y="2354910"/>
            <a:ext cx="38250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="" xmlns:a16="http://schemas.microsoft.com/office/drawing/2014/main" id="{AC5B791D-DF51-7045-A831-54E13E23798E}"/>
              </a:ext>
            </a:extLst>
          </p:cNvPr>
          <p:cNvSpPr/>
          <p:nvPr/>
        </p:nvSpPr>
        <p:spPr>
          <a:xfrm>
            <a:off x="7463135" y="3828702"/>
            <a:ext cx="30534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伍菁琳</a:t>
            </a:r>
          </a:p>
        </p:txBody>
      </p:sp>
      <p:pic>
        <p:nvPicPr>
          <p:cNvPr id="17" name="圖片 16">
            <a:extLst>
              <a:ext uri="{FF2B5EF4-FFF2-40B4-BE49-F238E27FC236}">
                <a16:creationId xmlns="" xmlns:a16="http://schemas.microsoft.com/office/drawing/2014/main" id="{9B514C23-A0F6-7D41-948A-9718DB3BFB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54134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1" name="圖片 10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12" name="圓角矩形 11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張博然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張博然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靖淇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2B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0065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圓角矩形 3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江彥霖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梁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穎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翹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陳茵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呂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葦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杰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伍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菁琳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3A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2" name="矩形 11"/>
          <p:cNvSpPr/>
          <p:nvPr/>
        </p:nvSpPr>
        <p:spPr>
          <a:xfrm>
            <a:off x="7125618" y="2136681"/>
            <a:ext cx="4031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46531" y="338158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TW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REON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59" y="1988292"/>
            <a:ext cx="3629381" cy="4320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998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6" name="圖片 5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7" name="圓角矩形 6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賈樂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恒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黎美伶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何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皚琪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/>
              <a:t>3B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407393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郭子龍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鄧景行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一定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/>
              <a:t>3C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24781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林詩培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游雅琪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吳國誠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/>
              <a:t>4A</a:t>
            </a:r>
            <a:r>
              <a:rPr lang="zh-HK" altLang="en-US" sz="4800" b="1" dirty="0" smtClean="0"/>
              <a:t>班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509335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獎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李樂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烜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吳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柏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希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丘嘉翔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蔡曉鑫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穎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瀧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10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/>
              <a:t>4B</a:t>
            </a:r>
            <a:r>
              <a:rPr lang="zh-HK" altLang="en-US" sz="4800" b="1" dirty="0" smtClean="0"/>
              <a:t>班</a:t>
            </a:r>
            <a:endParaRPr lang="zh-TW" altLang="en-US" sz="4800" b="1" dirty="0"/>
          </a:p>
        </p:txBody>
      </p: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5B30D882-A44A-9046-9241-12A96C8A7BFB}"/>
              </a:ext>
            </a:extLst>
          </p:cNvPr>
          <p:cNvSpPr/>
          <p:nvPr/>
        </p:nvSpPr>
        <p:spPr>
          <a:xfrm>
            <a:off x="7044276" y="2161548"/>
            <a:ext cx="4031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7CCE190D-EF6F-B24E-884D-6FEF0B99AD02}"/>
              </a:ext>
            </a:extLst>
          </p:cNvPr>
          <p:cNvSpPr/>
          <p:nvPr/>
        </p:nvSpPr>
        <p:spPr>
          <a:xfrm>
            <a:off x="6012155" y="398856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湯宜澤</a:t>
            </a: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453" y="1971798"/>
            <a:ext cx="3658556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36350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</TotalTime>
  <Words>511</Words>
  <Application>Microsoft Office PowerPoint</Application>
  <PresentationFormat>寬螢幕</PresentationFormat>
  <Paragraphs>145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6" baseType="lpstr">
      <vt:lpstr>Microsoft JhengHei Boot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Lam Sin Yee</dc:creator>
  <cp:lastModifiedBy>Chow Hiu Tung</cp:lastModifiedBy>
  <cp:revision>31</cp:revision>
  <dcterms:created xsi:type="dcterms:W3CDTF">2020-11-23T01:44:52Z</dcterms:created>
  <dcterms:modified xsi:type="dcterms:W3CDTF">2022-11-10T00:39:22Z</dcterms:modified>
</cp:coreProperties>
</file>