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2" r:id="rId4"/>
    <p:sldId id="264" r:id="rId5"/>
    <p:sldId id="266" r:id="rId6"/>
    <p:sldId id="267" r:id="rId7"/>
    <p:sldId id="269" r:id="rId8"/>
    <p:sldId id="270" r:id="rId9"/>
    <p:sldId id="275" r:id="rId10"/>
    <p:sldId id="276" r:id="rId11"/>
    <p:sldId id="279" r:id="rId12"/>
    <p:sldId id="280" r:id="rId13"/>
    <p:sldId id="287" r:id="rId14"/>
    <p:sldId id="283" r:id="rId15"/>
    <p:sldId id="284" r:id="rId16"/>
    <p:sldId id="285" r:id="rId17"/>
    <p:sldId id="286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70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33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65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09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62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10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91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40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30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03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65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223C-1BC3-4D88-AA2C-B478E4F0E649}" type="datetimeFigureOut">
              <a:rPr lang="zh-TW" altLang="en-US" smtClean="0"/>
              <a:t>2023/1/25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20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8" name="文字方塊 7"/>
          <p:cNvSpPr txBox="1"/>
          <p:nvPr/>
        </p:nvSpPr>
        <p:spPr>
          <a:xfrm>
            <a:off x="650786" y="3504166"/>
            <a:ext cx="1800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/>
              <a:t>1A</a:t>
            </a:r>
            <a:r>
              <a:rPr lang="zh-TW" altLang="en-US" sz="5400" b="1" dirty="0"/>
              <a:t>班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蔡朗希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何彥穎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3000" b="1" dirty="0" err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Seerat</a:t>
            </a:r>
            <a:r>
              <a:rPr lang="en-US" altLang="zh-TW" sz="3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Kaur</a:t>
            </a:r>
          </a:p>
          <a:p>
            <a:pPr algn="ctr">
              <a:spcBef>
                <a:spcPts val="600"/>
              </a:spcBef>
            </a:pPr>
            <a:r>
              <a:rPr lang="en-US" altLang="zh-TW" sz="3000" b="1" dirty="0" err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Agbo</a:t>
            </a:r>
            <a:r>
              <a:rPr lang="en-US" altLang="zh-TW" sz="3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000" b="1" dirty="0" err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Esomchi</a:t>
            </a:r>
            <a:r>
              <a:rPr lang="en-US" altLang="zh-TW" sz="3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Elijah 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8765" y="332818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5276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蘇諾茵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李朗欣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95726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58462" y="3649922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4C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38E933-8A7C-0A22-01AA-9CF5B2F959C0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1E5FCAC8-52B2-AAFA-68D8-A2414496AD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702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白滔武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陶沛晴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艾    林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3200" b="1" dirty="0">
              <a:solidFill>
                <a:srgbClr val="7030A0"/>
              </a:solidFill>
              <a:latin typeface="Gungsuh" panose="02030600000101010101" pitchFamily="18" charset="-127"/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2021-22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97872" y="3741373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501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6970789" y="2499772"/>
            <a:ext cx="4038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41870" y="342319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李胤祈</a:t>
            </a:r>
          </a:p>
        </p:txBody>
      </p:sp>
    </p:spTree>
    <p:extLst>
      <p:ext uri="{BB962C8B-B14F-4D97-AF65-F5344CB8AC3E}">
        <p14:creationId xmlns:p14="http://schemas.microsoft.com/office/powerpoint/2010/main" val="813676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謝紫穎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田梓琪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林龍翔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41641" y="3741373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502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258E455B-A045-FC26-FA1E-89C789640AA3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81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5825" y="1803027"/>
            <a:ext cx="10515600" cy="4351338"/>
          </a:xfrm>
        </p:spPr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陳少東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陳子鈺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劉子銳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麥煒鋒</a:t>
            </a:r>
            <a:endParaRPr lang="en-US" altLang="zh-HK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吳亦凡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41641" y="3741373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503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58E455B-A045-FC26-FA1E-89C789640AA3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0EE594B-013A-D934-C747-58AC02908E2C}"/>
              </a:ext>
            </a:extLst>
          </p:cNvPr>
          <p:cNvSpPr/>
          <p:nvPr/>
        </p:nvSpPr>
        <p:spPr>
          <a:xfrm>
            <a:off x="6970789" y="2108841"/>
            <a:ext cx="4038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E8019F5-1B89-D9C0-1C8E-B66D2CC0168C}"/>
              </a:ext>
            </a:extLst>
          </p:cNvPr>
          <p:cNvSpPr/>
          <p:nvPr/>
        </p:nvSpPr>
        <p:spPr>
          <a:xfrm>
            <a:off x="5917766" y="2808476"/>
            <a:ext cx="6096000" cy="27853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鄧卓淇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陳明慧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王永晴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李嘉媛</a:t>
            </a:r>
          </a:p>
        </p:txBody>
      </p:sp>
    </p:spTree>
    <p:extLst>
      <p:ext uri="{BB962C8B-B14F-4D97-AF65-F5344CB8AC3E}">
        <p14:creationId xmlns:p14="http://schemas.microsoft.com/office/powerpoint/2010/main" val="2750894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王芊茹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蔡秉希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賴雯婷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郭芷苒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15494" y="3674348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601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B37585C-12A8-7EF5-247B-F954EFC8AADF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6DB8F65-2FEC-54D0-5B9C-0144CDC60408}"/>
              </a:ext>
            </a:extLst>
          </p:cNvPr>
          <p:cNvSpPr/>
          <p:nvPr/>
        </p:nvSpPr>
        <p:spPr>
          <a:xfrm>
            <a:off x="6970789" y="2362881"/>
            <a:ext cx="4038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0F45379-4F34-51BA-69B7-4831BC66663A}"/>
              </a:ext>
            </a:extLst>
          </p:cNvPr>
          <p:cNvSpPr/>
          <p:nvPr/>
        </p:nvSpPr>
        <p:spPr>
          <a:xfrm>
            <a:off x="5925326" y="3100906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蔡依晴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陳靜軒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劉鎂鍶</a:t>
            </a:r>
          </a:p>
        </p:txBody>
      </p:sp>
    </p:spTree>
    <p:extLst>
      <p:ext uri="{BB962C8B-B14F-4D97-AF65-F5344CB8AC3E}">
        <p14:creationId xmlns:p14="http://schemas.microsoft.com/office/powerpoint/2010/main" val="1260890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王夢梨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    岩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趙希爾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97872" y="3625736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602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F7C1BF70-F45D-8664-2811-5D27C1A8D26A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73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陳嘉銘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張芷嫚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莫智煥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鄭嘉林</a:t>
            </a:r>
            <a:endParaRPr lang="en-US" altLang="zh-HK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邱芷霖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97872" y="3649922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603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621BD89-21CD-6DED-48A6-B7AAE5FBAA5C}"/>
              </a:ext>
            </a:extLst>
          </p:cNvPr>
          <p:cNvSpPr/>
          <p:nvPr/>
        </p:nvSpPr>
        <p:spPr>
          <a:xfrm>
            <a:off x="8765" y="389968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圓角矩形 5">
            <a:extLst>
              <a:ext uri="{FF2B5EF4-FFF2-40B4-BE49-F238E27FC236}">
                <a16:creationId xmlns:a16="http://schemas.microsoft.com/office/drawing/2014/main" id="{D256857C-AE30-69D7-59A8-44313435A12C}"/>
              </a:ext>
            </a:extLst>
          </p:cNvPr>
          <p:cNvSpPr/>
          <p:nvPr/>
        </p:nvSpPr>
        <p:spPr>
          <a:xfrm>
            <a:off x="7140094" y="1708795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2BA18842-DDAD-C21D-FD1B-E5D60AE683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4196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肖書豪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呂嘉琪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劉文煜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00205" y="1803026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15494" y="3649922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604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5D89B02-C12E-CEFF-E71B-CC09BB9FF9EC}"/>
              </a:ext>
            </a:extLst>
          </p:cNvPr>
          <p:cNvSpPr/>
          <p:nvPr/>
        </p:nvSpPr>
        <p:spPr>
          <a:xfrm>
            <a:off x="8765" y="409018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63D598F3-7355-261F-45A5-CB12C240D5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651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文字方塊 4"/>
          <p:cNvSpPr txBox="1"/>
          <p:nvPr/>
        </p:nvSpPr>
        <p:spPr>
          <a:xfrm>
            <a:off x="808558" y="3557589"/>
            <a:ext cx="1800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/>
              <a:t>1B</a:t>
            </a:r>
            <a:r>
              <a:rPr lang="zh-TW" altLang="en-US" sz="5400" b="1" dirty="0"/>
              <a:t>班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蔡永恒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何加麒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馬浩賢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3200" b="1" dirty="0">
              <a:solidFill>
                <a:srgbClr val="7030A0"/>
              </a:solidFill>
              <a:latin typeface="Gungsuh" panose="02030600000101010101" pitchFamily="18" charset="-127"/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AF69DC05-EB1B-3D6E-0DC7-E072AC990572}"/>
              </a:ext>
            </a:extLst>
          </p:cNvPr>
          <p:cNvSpPr/>
          <p:nvPr/>
        </p:nvSpPr>
        <p:spPr>
          <a:xfrm>
            <a:off x="8765" y="409018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9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王月柔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龍佑謙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3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Shrestha Angel</a:t>
            </a:r>
          </a:p>
          <a:p>
            <a:pPr algn="ctr">
              <a:spcBef>
                <a:spcPts val="600"/>
              </a:spcBef>
            </a:pPr>
            <a:endParaRPr lang="en-US" altLang="zh-TW" sz="3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97872" y="3638623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2A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302490" y="2069386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1C0B33C2-BDF2-A743-A43F-44687C8EB4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ED89741-B895-8604-12FB-B63A3F3BBDF8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3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12" name="圓角矩形 11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張博然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張博雅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梁海彤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王梓豪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8" name="文字方塊 17"/>
          <p:cNvSpPr txBox="1"/>
          <p:nvPr/>
        </p:nvSpPr>
        <p:spPr>
          <a:xfrm>
            <a:off x="329716" y="3674348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2B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14DBDC4-5185-8B94-7FDF-69555B87C769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5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4" name="圓角矩形 3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江彥霖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劉羡悠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伍菁琳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   茵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358462" y="3741373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3A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E5E314C-8D30-780B-656C-B5CE11A981F3}"/>
              </a:ext>
            </a:extLst>
          </p:cNvPr>
          <p:cNvSpPr/>
          <p:nvPr/>
        </p:nvSpPr>
        <p:spPr>
          <a:xfrm>
            <a:off x="3391" y="365527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0BD43316-4147-BD70-697E-D15E5A8446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999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7" name="圓角矩形 6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彭梓滔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李曉潼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349172" y="3649922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/>
              <a:t>3B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C355417-B12E-8B72-7AE8-BF85254086FC}"/>
              </a:ext>
            </a:extLst>
          </p:cNvPr>
          <p:cNvSpPr/>
          <p:nvPr/>
        </p:nvSpPr>
        <p:spPr>
          <a:xfrm>
            <a:off x="8765" y="389968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39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岑美儀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鄧景行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黎梓龍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15494" y="3674348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/>
              <a:t>3C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16F3B2A-CF65-8854-0973-C048469C5C32}"/>
              </a:ext>
            </a:extLst>
          </p:cNvPr>
          <p:cNvSpPr/>
          <p:nvPr/>
        </p:nvSpPr>
        <p:spPr>
          <a:xfrm>
            <a:off x="8765" y="409018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8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張欣虹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3000" b="1" dirty="0" err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Naptoto</a:t>
            </a:r>
            <a:r>
              <a:rPr lang="en-US" altLang="zh-TW" sz="3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Angel Althea </a:t>
            </a:r>
            <a:r>
              <a:rPr lang="en-US" altLang="zh-TW" sz="3000" b="1" dirty="0" err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Catapang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林詩培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97872" y="3674348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/>
              <a:t>4A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AB471BD-033F-4E30-12E9-162ECA6555F2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3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蔡曉鑫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李樂烜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麥譽曦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蘇泳莉</a:t>
            </a:r>
            <a:endParaRPr lang="en-US" altLang="zh-HK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鄧家怡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56567" y="3618989"/>
            <a:ext cx="2320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4B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A315B51-A648-308F-A2EE-FA69331BB945}"/>
              </a:ext>
            </a:extLst>
          </p:cNvPr>
          <p:cNvSpPr/>
          <p:nvPr/>
        </p:nvSpPr>
        <p:spPr>
          <a:xfrm>
            <a:off x="8765" y="399493"/>
            <a:ext cx="12183236" cy="830997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 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至</a:t>
            </a:r>
            <a:r>
              <a:rPr lang="en-US" altLang="zh-TW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1</a:t>
            </a:r>
            <a:r>
              <a:rPr lang="zh-TW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月份早讀課獎項得獎名單</a:t>
            </a:r>
            <a:endParaRPr lang="zh-TW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5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472</Words>
  <Application>Microsoft Office PowerPoint</Application>
  <PresentationFormat>寬螢幕</PresentationFormat>
  <Paragraphs>122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Gungsuh</vt:lpstr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Lam Sin Yee</dc:creator>
  <cp:lastModifiedBy>Cindy Lam</cp:lastModifiedBy>
  <cp:revision>26</cp:revision>
  <dcterms:created xsi:type="dcterms:W3CDTF">2020-11-23T01:44:52Z</dcterms:created>
  <dcterms:modified xsi:type="dcterms:W3CDTF">2023-01-24T18:19:12Z</dcterms:modified>
</cp:coreProperties>
</file>